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7" r:id="rId8"/>
    <p:sldId id="260" r:id="rId9"/>
    <p:sldId id="263" r:id="rId10"/>
    <p:sldId id="268" r:id="rId11"/>
    <p:sldId id="262" r:id="rId12"/>
    <p:sldId id="264" r:id="rId13"/>
    <p:sldId id="265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ADB1D5-141E-4579-AB5F-7922FAE7F01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015FE2-C2B5-4D4B-8387-A8F1AE5B35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0763"/>
            <a:ext cx="8856984" cy="663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25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фото ГО ЧС\0a1483abc9f17be70947a56739b0bb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6" y="116633"/>
            <a:ext cx="4988035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I:\фото ГО ЧС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5991441" cy="282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8960" y="772149"/>
            <a:ext cx="34213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Охрана порядка и</a:t>
            </a:r>
          </a:p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безопасности </a:t>
            </a:r>
          </a:p>
        </p:txBody>
      </p:sp>
    </p:spTree>
    <p:extLst>
      <p:ext uri="{BB962C8B-B14F-4D97-AF65-F5344CB8AC3E}">
        <p14:creationId xmlns:p14="http://schemas.microsoft.com/office/powerpoint/2010/main" val="310311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фото ГО ЧС\1644922406_44-kartinkin-net-p-kartinki-mchs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812360" cy="520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04710" y="116632"/>
            <a:ext cx="5634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Специальная техника при ГО</a:t>
            </a:r>
          </a:p>
        </p:txBody>
      </p:sp>
    </p:spTree>
    <p:extLst>
      <p:ext uri="{BB962C8B-B14F-4D97-AF65-F5344CB8AC3E}">
        <p14:creationId xmlns:p14="http://schemas.microsoft.com/office/powerpoint/2010/main" val="168762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фото ГО ЧС\s1200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1" y="622347"/>
            <a:ext cx="4032447" cy="254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I:\фото ГО ЧС\аварийно смпса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75" y="248333"/>
            <a:ext cx="4661894" cy="31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:\фото ГО ЧС\2f0d5f70c11b9f9c9bbff62e005a596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655" y="3602902"/>
            <a:ext cx="4550471" cy="302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I:\фото ГО ЧС\1644922422_18-kartinkin-net-p-kartinki-mchs-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" y="3429000"/>
            <a:ext cx="4260932" cy="319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6" y="0"/>
            <a:ext cx="5889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71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фото ГО ЧС\f_dmFyZ2FzaGkuY29tL3NpdGVzL2RlZmF1bHQvZmlsZXMvc3R5bGVzL3c2MDAvcHVibGljL2ltZ180ODgzMS5qcGc_X19pZD0xMTA5NzEmaXRvaz1BLVUyblhCSA==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76739"/>
            <a:ext cx="7200800" cy="480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195" y="0"/>
            <a:ext cx="5889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21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фото ГО ЧС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6550"/>
            <a:ext cx="5976663" cy="611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63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фото ГО ЧС\Signal-opoveshhenie-vnimanie-vs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39716" cy="589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84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фото ГО ЧС\flood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7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91880" y="188640"/>
            <a:ext cx="240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Наводнение</a:t>
            </a:r>
          </a:p>
        </p:txBody>
      </p:sp>
    </p:spTree>
    <p:extLst>
      <p:ext uri="{BB962C8B-B14F-4D97-AF65-F5344CB8AC3E}">
        <p14:creationId xmlns:p14="http://schemas.microsoft.com/office/powerpoint/2010/main" val="11696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фото ГО ЧС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403764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I:\фото ГО ЧС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13" y="3501008"/>
            <a:ext cx="5029150" cy="28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96985" y="889479"/>
            <a:ext cx="4472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Сильный ветер, дождь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8173" y="508518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Последствия</a:t>
            </a:r>
          </a:p>
        </p:txBody>
      </p:sp>
    </p:spTree>
    <p:extLst>
      <p:ext uri="{BB962C8B-B14F-4D97-AF65-F5344CB8AC3E}">
        <p14:creationId xmlns:p14="http://schemas.microsoft.com/office/powerpoint/2010/main" val="61133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фото ГО ЧС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501484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I:\фото ГО ЧС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20780"/>
            <a:ext cx="5385813" cy="358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136" y="4228012"/>
            <a:ext cx="3129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Лесные пожары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90596" y="171031"/>
            <a:ext cx="404828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Пожар в </a:t>
            </a:r>
          </a:p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населенных пунктах</a:t>
            </a:r>
          </a:p>
        </p:txBody>
      </p:sp>
    </p:spTree>
    <p:extLst>
      <p:ext uri="{BB962C8B-B14F-4D97-AF65-F5344CB8AC3E}">
        <p14:creationId xmlns:p14="http://schemas.microsoft.com/office/powerpoint/2010/main" val="206795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5" y="1485064"/>
            <a:ext cx="7281455" cy="51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Знак Гражданская оборона и его значение | КГКУ «Центр ГО и ЧС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98075" y="71735"/>
            <a:ext cx="72814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Отличительный знак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голубой равносторонний треугольник на оранжевом фоне.</a:t>
            </a:r>
          </a:p>
        </p:txBody>
      </p:sp>
    </p:spTree>
    <p:extLst>
      <p:ext uri="{BB962C8B-B14F-4D97-AF65-F5344CB8AC3E}">
        <p14:creationId xmlns:p14="http://schemas.microsoft.com/office/powerpoint/2010/main" val="377712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фото ГО ЧС\1354764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200" y="3299400"/>
            <a:ext cx="345600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I:\фото ГО ЧС\1354764_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175329"/>
            <a:ext cx="8676455" cy="650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27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апа\Downloads\depositphotos_14612197-stock-photo-power-electrician-lineman-at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3386"/>
            <a:ext cx="4248472" cy="636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63049" y="34338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 гражданскую оборону входят много людей: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1648347"/>
            <a:ext cx="36036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связисты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(это люди, отвечающие за связь, чтобы всегда работали не только наши сотовые телефоны, но и радио и телевидение)</a:t>
            </a:r>
          </a:p>
        </p:txBody>
      </p:sp>
    </p:spTree>
    <p:extLst>
      <p:ext uri="{BB962C8B-B14F-4D97-AF65-F5344CB8AC3E}">
        <p14:creationId xmlns:p14="http://schemas.microsoft.com/office/powerpoint/2010/main" val="210970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фото ГО ЧС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560840" cy="56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2796" y="0"/>
            <a:ext cx="58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медико-санитарная служба (врачи, медсестры)</a:t>
            </a:r>
          </a:p>
        </p:txBody>
      </p:sp>
    </p:spTree>
    <p:extLst>
      <p:ext uri="{BB962C8B-B14F-4D97-AF65-F5344CB8AC3E}">
        <p14:creationId xmlns:p14="http://schemas.microsoft.com/office/powerpoint/2010/main" val="198454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фото ГО ЧС\go-i-ch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4691"/>
            <a:ext cx="8352928" cy="556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1625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69</Words>
  <Application>Microsoft Office PowerPoint</Application>
  <PresentationFormat>Экран (4:3)</PresentationFormat>
  <Paragraphs>13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папа</dc:creator>
  <cp:lastModifiedBy>Елена Геннадьевна</cp:lastModifiedBy>
  <cp:revision>9</cp:revision>
  <dcterms:created xsi:type="dcterms:W3CDTF">2022-09-27T18:42:39Z</dcterms:created>
  <dcterms:modified xsi:type="dcterms:W3CDTF">2024-10-17T09:31:09Z</dcterms:modified>
</cp:coreProperties>
</file>