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1" r:id="rId7"/>
    <p:sldId id="267" r:id="rId8"/>
    <p:sldId id="260" r:id="rId9"/>
    <p:sldId id="263" r:id="rId10"/>
    <p:sldId id="268" r:id="rId11"/>
    <p:sldId id="262" r:id="rId12"/>
    <p:sldId id="264" r:id="rId13"/>
    <p:sldId id="265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1D5-141E-4579-AB5F-7922FAE7F01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FE2-C2B5-4D4B-8387-A8F1AE5B353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1D5-141E-4579-AB5F-7922FAE7F01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FE2-C2B5-4D4B-8387-A8F1AE5B35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1D5-141E-4579-AB5F-7922FAE7F01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FE2-C2B5-4D4B-8387-A8F1AE5B35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1D5-141E-4579-AB5F-7922FAE7F01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FE2-C2B5-4D4B-8387-A8F1AE5B353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1D5-141E-4579-AB5F-7922FAE7F01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FE2-C2B5-4D4B-8387-A8F1AE5B35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1D5-141E-4579-AB5F-7922FAE7F01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FE2-C2B5-4D4B-8387-A8F1AE5B353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1D5-141E-4579-AB5F-7922FAE7F01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FE2-C2B5-4D4B-8387-A8F1AE5B353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1D5-141E-4579-AB5F-7922FAE7F01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FE2-C2B5-4D4B-8387-A8F1AE5B35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1D5-141E-4579-AB5F-7922FAE7F01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FE2-C2B5-4D4B-8387-A8F1AE5B35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1D5-141E-4579-AB5F-7922FAE7F01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FE2-C2B5-4D4B-8387-A8F1AE5B35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B1D5-141E-4579-AB5F-7922FAE7F01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5FE2-C2B5-4D4B-8387-A8F1AE5B353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ADB1D5-141E-4579-AB5F-7922FAE7F011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3015FE2-C2B5-4D4B-8387-A8F1AE5B353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0763"/>
            <a:ext cx="8856984" cy="6634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1254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:\фото ГО ЧС\0a1483abc9f17be70947a56739b0bb2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96" y="116633"/>
            <a:ext cx="4988035" cy="331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I:\фото ГО ЧС\images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789040"/>
            <a:ext cx="5991441" cy="2821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8960" y="772149"/>
            <a:ext cx="342138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Охрана порядка и</a:t>
            </a:r>
          </a:p>
          <a:p>
            <a:pPr algn="ctr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безопасности </a:t>
            </a:r>
          </a:p>
        </p:txBody>
      </p:sp>
    </p:spTree>
    <p:extLst>
      <p:ext uri="{BB962C8B-B14F-4D97-AF65-F5344CB8AC3E}">
        <p14:creationId xmlns:p14="http://schemas.microsoft.com/office/powerpoint/2010/main" val="3103114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:\фото ГО ЧС\1644922406_44-kartinkin-net-p-kartinki-mchs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7812360" cy="5208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04710" y="116632"/>
            <a:ext cx="56341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Специальная техника при ГО</a:t>
            </a:r>
          </a:p>
        </p:txBody>
      </p:sp>
    </p:spTree>
    <p:extLst>
      <p:ext uri="{BB962C8B-B14F-4D97-AF65-F5344CB8AC3E}">
        <p14:creationId xmlns:p14="http://schemas.microsoft.com/office/powerpoint/2010/main" val="1687628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:\фото ГО ЧС\s1200_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51" y="622347"/>
            <a:ext cx="4032447" cy="254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I:\фото ГО ЧС\аварийно смпсат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875" y="248333"/>
            <a:ext cx="4661894" cy="3184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I:\фото ГО ЧС\2f0d5f70c11b9f9c9bbff62e005a596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655" y="3602902"/>
            <a:ext cx="4550471" cy="3021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I:\фото ГО ЧС\1644922422_18-kartinkin-net-p-kartinki-mchs-2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2" y="3429000"/>
            <a:ext cx="4260932" cy="3195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026" y="0"/>
            <a:ext cx="588962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719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:\фото ГО ЧС\f_dmFyZ2FzaGkuY29tL3NpdGVzL2RlZmF1bHQvZmlsZXMvc3R5bGVzL3c2MDAvcHVibGljL2ltZ180ODgzMS5qcGc_X19pZD0xMTA5NzEmaXRvaz1BLVUyblhCSA==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76739"/>
            <a:ext cx="7200800" cy="4800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195" y="0"/>
            <a:ext cx="588962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6213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:\фото ГО ЧС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6550"/>
            <a:ext cx="5976663" cy="611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1636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:\фото ГО ЧС\Signal-opoveshhenie-vnimanie-vs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339716" cy="589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844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:\фото ГО ЧС\flood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90587"/>
            <a:ext cx="7620000" cy="507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91880" y="188640"/>
            <a:ext cx="24062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Наводнение</a:t>
            </a:r>
          </a:p>
        </p:txBody>
      </p:sp>
    </p:spTree>
    <p:extLst>
      <p:ext uri="{BB962C8B-B14F-4D97-AF65-F5344CB8AC3E}">
        <p14:creationId xmlns:p14="http://schemas.microsoft.com/office/powerpoint/2010/main" val="11696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:\фото ГО ЧС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332656"/>
            <a:ext cx="403764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I:\фото ГО ЧС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213" y="3501008"/>
            <a:ext cx="5029150" cy="281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96985" y="889479"/>
            <a:ext cx="44723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Сильный ветер, дождь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8173" y="5085184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Последствия</a:t>
            </a:r>
          </a:p>
        </p:txBody>
      </p:sp>
    </p:spTree>
    <p:extLst>
      <p:ext uri="{BB962C8B-B14F-4D97-AF65-F5344CB8AC3E}">
        <p14:creationId xmlns:p14="http://schemas.microsoft.com/office/powerpoint/2010/main" val="611339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:\фото ГО ЧС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5014843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I:\фото ГО ЧС\Без названия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020780"/>
            <a:ext cx="5385813" cy="358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2136" y="4228012"/>
            <a:ext cx="31292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Лесные пожары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90596" y="171031"/>
            <a:ext cx="404828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Пожар в </a:t>
            </a:r>
          </a:p>
          <a:p>
            <a:pPr algn="ctr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населенных пунктах</a:t>
            </a:r>
          </a:p>
        </p:txBody>
      </p:sp>
    </p:spTree>
    <p:extLst>
      <p:ext uri="{BB962C8B-B14F-4D97-AF65-F5344CB8AC3E}">
        <p14:creationId xmlns:p14="http://schemas.microsoft.com/office/powerpoint/2010/main" val="2067956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75" y="1485064"/>
            <a:ext cx="7281455" cy="51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utoShape 4" descr="Знак Гражданская оборона и его значение | КГКУ «Центр ГО и ЧС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98075" y="71735"/>
            <a:ext cx="72814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Отличительный знак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голубой равносторонний треугольник на оранжевом фоне.</a:t>
            </a:r>
          </a:p>
        </p:txBody>
      </p:sp>
    </p:spTree>
    <p:extLst>
      <p:ext uri="{BB962C8B-B14F-4D97-AF65-F5344CB8AC3E}">
        <p14:creationId xmlns:p14="http://schemas.microsoft.com/office/powerpoint/2010/main" val="377712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:\фото ГО ЧС\1354764_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200" y="3299400"/>
            <a:ext cx="345600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I:\фото ГО ЧС\1354764_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2" y="175329"/>
            <a:ext cx="8676455" cy="6507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27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апа\Downloads\depositphotos_14612197-stock-photo-power-electrician-lineman-at-wo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43386"/>
            <a:ext cx="4248472" cy="636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63049" y="34338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В гражданскую оборону входят много людей: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48064" y="1648347"/>
            <a:ext cx="360368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связисты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(это люди, отвечающие за связь, чтобы всегда работали не только наши сотовые телефоны, но и радио и телевидение)</a:t>
            </a:r>
          </a:p>
        </p:txBody>
      </p:sp>
    </p:spTree>
    <p:extLst>
      <p:ext uri="{BB962C8B-B14F-4D97-AF65-F5344CB8AC3E}">
        <p14:creationId xmlns:p14="http://schemas.microsoft.com/office/powerpoint/2010/main" val="210970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:\фото ГО ЧС\1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560840" cy="56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92796" y="0"/>
            <a:ext cx="5886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медико-санитарная служба (врачи, медсестры)</a:t>
            </a:r>
          </a:p>
        </p:txBody>
      </p:sp>
    </p:spTree>
    <p:extLst>
      <p:ext uri="{BB962C8B-B14F-4D97-AF65-F5344CB8AC3E}">
        <p14:creationId xmlns:p14="http://schemas.microsoft.com/office/powerpoint/2010/main" val="1984546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I:\фото ГО ЧС\go-i-ch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44691"/>
            <a:ext cx="8352928" cy="5568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16257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</TotalTime>
  <Words>69</Words>
  <Application>Microsoft Office PowerPoint</Application>
  <PresentationFormat>Экран (4:3)</PresentationFormat>
  <Paragraphs>13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папа</dc:creator>
  <cp:lastModifiedBy>Елена Геннадьевна</cp:lastModifiedBy>
  <cp:revision>9</cp:revision>
  <dcterms:created xsi:type="dcterms:W3CDTF">2022-09-27T18:42:39Z</dcterms:created>
  <dcterms:modified xsi:type="dcterms:W3CDTF">2024-10-17T09:31:09Z</dcterms:modified>
</cp:coreProperties>
</file>